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C43-F42C-3945-B5EE-ACB53ABEB431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D9E6-26D6-3D47-B488-E775CDDC3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C43-F42C-3945-B5EE-ACB53ABEB431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D9E6-26D6-3D47-B488-E775CDDC3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C43-F42C-3945-B5EE-ACB53ABEB431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D9E6-26D6-3D47-B488-E775CDDC3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C43-F42C-3945-B5EE-ACB53ABEB431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D9E6-26D6-3D47-B488-E775CDDC3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C43-F42C-3945-B5EE-ACB53ABEB431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D9E6-26D6-3D47-B488-E775CDDC3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C43-F42C-3945-B5EE-ACB53ABEB431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D9E6-26D6-3D47-B488-E775CDDC3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C43-F42C-3945-B5EE-ACB53ABEB431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D9E6-26D6-3D47-B488-E775CDDC3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C43-F42C-3945-B5EE-ACB53ABEB431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D9E6-26D6-3D47-B488-E775CDDC3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C43-F42C-3945-B5EE-ACB53ABEB431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D9E6-26D6-3D47-B488-E775CDDC3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C43-F42C-3945-B5EE-ACB53ABEB431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D9E6-26D6-3D47-B488-E775CDDC3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C43-F42C-3945-B5EE-ACB53ABEB431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D9E6-26D6-3D47-B488-E775CDDC3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54C43-F42C-3945-B5EE-ACB53ABEB431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FD9E6-26D6-3D47-B488-E775CDDC3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6200000">
            <a:off x="1299544" y="-1282280"/>
            <a:ext cx="6455613" cy="947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6000" dirty="0" smtClean="0"/>
              <a:t>Stratus </a:t>
            </a:r>
          </a:p>
          <a:p>
            <a:pPr>
              <a:spcBef>
                <a:spcPts val="1200"/>
              </a:spcBef>
            </a:pPr>
            <a:r>
              <a:rPr lang="en-US" sz="6000" dirty="0" smtClean="0"/>
              <a:t>Cirrus </a:t>
            </a:r>
          </a:p>
          <a:p>
            <a:pPr>
              <a:spcBef>
                <a:spcPts val="1200"/>
              </a:spcBef>
            </a:pPr>
            <a:r>
              <a:rPr lang="en-US" sz="6000" dirty="0" smtClean="0"/>
              <a:t>Altostratus </a:t>
            </a:r>
          </a:p>
          <a:p>
            <a:pPr>
              <a:spcBef>
                <a:spcPts val="1200"/>
              </a:spcBef>
            </a:pPr>
            <a:r>
              <a:rPr lang="en-US" sz="6000" dirty="0" smtClean="0"/>
              <a:t>Cumulus </a:t>
            </a:r>
          </a:p>
          <a:p>
            <a:pPr>
              <a:spcBef>
                <a:spcPts val="1200"/>
              </a:spcBef>
            </a:pPr>
            <a:r>
              <a:rPr lang="en-US" sz="6000" dirty="0" smtClean="0"/>
              <a:t>Cumulonimbus</a:t>
            </a:r>
          </a:p>
          <a:p>
            <a:pPr>
              <a:spcBef>
                <a:spcPts val="1200"/>
              </a:spcBef>
            </a:pPr>
            <a:r>
              <a:rPr lang="en-US" sz="6000" dirty="0" smtClean="0"/>
              <a:t>Cirrocumulus</a:t>
            </a:r>
          </a:p>
          <a:p>
            <a:pPr>
              <a:spcBef>
                <a:spcPts val="1200"/>
              </a:spcBef>
            </a:pPr>
            <a:r>
              <a:rPr lang="en-US" sz="6000" dirty="0" smtClean="0"/>
              <a:t>Stratocumulus </a:t>
            </a:r>
          </a:p>
          <a:p>
            <a:pPr>
              <a:spcBef>
                <a:spcPts val="1200"/>
              </a:spcBef>
            </a:pPr>
            <a:r>
              <a:rPr lang="en-US" sz="6000" dirty="0" smtClean="0"/>
              <a:t>Nimbostratus Altocumulus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0-12-19 at 7.44.06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468459" y="-2060976"/>
            <a:ext cx="4152900" cy="82748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7868495" y="2931577"/>
            <a:ext cx="1980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~2,000 meters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813840" y="2931577"/>
            <a:ext cx="1980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~</a:t>
            </a:r>
            <a:r>
              <a:rPr lang="en-US" sz="2400" dirty="0"/>
              <a:t>8</a:t>
            </a:r>
            <a:r>
              <a:rPr lang="en-US" sz="2400" dirty="0" smtClean="0"/>
              <a:t>,000 meters</a:t>
            </a:r>
            <a:endParaRPr lang="en-US" sz="2400" dirty="0"/>
          </a:p>
        </p:txBody>
      </p:sp>
      <p:pic>
        <p:nvPicPr>
          <p:cNvPr id="9" name="Picture 8" descr="Screen shot 2010-12-17 at 12.16.00 AM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812800" y="4496678"/>
            <a:ext cx="7581900" cy="23613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0-12-19 at 7.43.53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539" y="0"/>
            <a:ext cx="5346422" cy="2182968"/>
          </a:xfrm>
          <a:prstGeom prst="rect">
            <a:avLst/>
          </a:prstGeom>
        </p:spPr>
      </p:pic>
      <p:pic>
        <p:nvPicPr>
          <p:cNvPr id="3" name="Picture 2" descr="Screen shot 2010-12-19 at 7.44.21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420" y="4749800"/>
            <a:ext cx="7203016" cy="2108200"/>
          </a:xfrm>
          <a:prstGeom prst="rect">
            <a:avLst/>
          </a:prstGeom>
        </p:spPr>
      </p:pic>
      <p:pic>
        <p:nvPicPr>
          <p:cNvPr id="4" name="Picture 3" descr="Screen shot 2010-12-19 at 7.44.33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1195" y="2920455"/>
            <a:ext cx="7049348" cy="14864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71195" y="1952135"/>
            <a:ext cx="1980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~</a:t>
            </a:r>
            <a:r>
              <a:rPr lang="en-US" sz="2400" dirty="0"/>
              <a:t>8</a:t>
            </a:r>
            <a:r>
              <a:rPr lang="en-US" sz="2400" dirty="0" smtClean="0"/>
              <a:t>,000 meters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65115" y="2921000"/>
            <a:ext cx="1980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~</a:t>
            </a:r>
            <a:r>
              <a:rPr lang="en-US" sz="2400" dirty="0"/>
              <a:t>5</a:t>
            </a:r>
            <a:r>
              <a:rPr lang="en-US" sz="2400" dirty="0" smtClean="0"/>
              <a:t>,000 meters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774496" y="6396335"/>
            <a:ext cx="1980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~</a:t>
            </a:r>
            <a:r>
              <a:rPr lang="en-US" sz="2400" dirty="0"/>
              <a:t>5</a:t>
            </a:r>
            <a:r>
              <a:rPr lang="en-US" sz="2400" dirty="0" smtClean="0"/>
              <a:t>,000 meters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0-12-19 at 7.44.41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661" y="2600103"/>
            <a:ext cx="2425700" cy="520700"/>
          </a:xfrm>
          <a:prstGeom prst="rect">
            <a:avLst/>
          </a:prstGeom>
        </p:spPr>
      </p:pic>
      <p:pic>
        <p:nvPicPr>
          <p:cNvPr id="5" name="Picture 4" descr="Screen shot 2010-12-19 at 7.44.56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192" y="4044133"/>
            <a:ext cx="7037047" cy="1566466"/>
          </a:xfrm>
          <a:prstGeom prst="rect">
            <a:avLst/>
          </a:prstGeom>
        </p:spPr>
      </p:pic>
      <p:pic>
        <p:nvPicPr>
          <p:cNvPr id="6" name="Picture 5" descr="Screen shot 2010-12-19 at 7.45.11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3515" y="0"/>
            <a:ext cx="4288154" cy="3363983"/>
          </a:xfrm>
          <a:prstGeom prst="rect">
            <a:avLst/>
          </a:prstGeom>
        </p:spPr>
      </p:pic>
      <p:pic>
        <p:nvPicPr>
          <p:cNvPr id="7" name="Picture 6" descr="Screen shot 2010-12-19 at 7.43.30 P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-425665"/>
            <a:ext cx="4127856" cy="35464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84005" y="3351635"/>
            <a:ext cx="1980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~2,000 meters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793515" y="5610599"/>
            <a:ext cx="1980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~2,000 meters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90490" y="3120802"/>
            <a:ext cx="1980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~</a:t>
            </a:r>
            <a:r>
              <a:rPr lang="en-US" sz="2400" dirty="0"/>
              <a:t>8</a:t>
            </a:r>
            <a:r>
              <a:rPr lang="en-US" sz="2400" dirty="0" smtClean="0"/>
              <a:t>,000 meters</a:t>
            </a:r>
            <a:endParaRPr lang="en-US" sz="2400" dirty="0"/>
          </a:p>
        </p:txBody>
      </p:sp>
      <p:pic>
        <p:nvPicPr>
          <p:cNvPr id="12" name="Picture 11" descr="Screen shot 2010-12-19 at 7.07.30 PM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4311" y="6072264"/>
            <a:ext cx="7857357" cy="78573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620841" y="4674451"/>
            <a:ext cx="1980981" cy="9361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4674451"/>
            <a:ext cx="1980981" cy="9361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48661" y="4890610"/>
            <a:ext cx="1980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~2,000 meters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0-12-20 at 10.43.0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373" y="2667000"/>
            <a:ext cx="5086027" cy="11366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86961" y="3803650"/>
            <a:ext cx="1980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~2,000 meters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</TotalTime>
  <Words>39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Jordan Stenzel</dc:creator>
  <cp:lastModifiedBy>Cheyenne Diadiun</cp:lastModifiedBy>
  <cp:revision>6</cp:revision>
  <dcterms:created xsi:type="dcterms:W3CDTF">2010-12-21T03:43:25Z</dcterms:created>
  <dcterms:modified xsi:type="dcterms:W3CDTF">2017-03-24T22:29:54Z</dcterms:modified>
</cp:coreProperties>
</file>