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62" r:id="rId5"/>
    <p:sldId id="258" r:id="rId6"/>
    <p:sldId id="259" r:id="rId7"/>
    <p:sldId id="263" r:id="rId8"/>
    <p:sldId id="264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2BEC"/>
    <a:srgbClr val="3621FC"/>
    <a:srgbClr val="AF8300"/>
    <a:srgbClr val="EC0203"/>
    <a:srgbClr val="1DD400"/>
    <a:srgbClr val="019E8B"/>
    <a:srgbClr val="9803F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132293057-5.jpg"/>
          <p:cNvPicPr>
            <a:picLocks noChangeAspect="1"/>
          </p:cNvPicPr>
          <p:nvPr userDrawn="1"/>
        </p:nvPicPr>
        <p:blipFill>
          <a:blip r:embed="rId2" cstate="print"/>
          <a:srcRect l="2974" r="781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EC0203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9803FB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A8BE6-EC11-4AA7-80EC-F5882AACA2CC}" type="datetimeFigureOut">
              <a:rPr lang="en-US"/>
              <a:pPr>
                <a:defRPr/>
              </a:pPr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1EFD8-8A49-4C1D-B698-F2553930B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C62F9-30FE-4D32-A181-D4943742483A}" type="datetimeFigureOut">
              <a:rPr lang="en-US"/>
              <a:pPr>
                <a:defRPr/>
              </a:pPr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928A9-1435-4AA2-B8E5-8392E9B07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132293057-5.jpg"/>
          <p:cNvPicPr>
            <a:picLocks noChangeAspect="1"/>
          </p:cNvPicPr>
          <p:nvPr userDrawn="1"/>
        </p:nvPicPr>
        <p:blipFill>
          <a:blip r:embed="rId2" cstate="print"/>
          <a:srcRect l="24487" r="2330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 userDrawn="1"/>
        </p:nvSpPr>
        <p:spPr>
          <a:xfrm>
            <a:off x="228600" y="0"/>
            <a:ext cx="8686800" cy="6781800"/>
          </a:xfrm>
          <a:prstGeom prst="round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19E8B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A28702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A28702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A28702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A28702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A28702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47137-0EBC-4D49-87A8-E5CF4D6FC5CD}" type="datetimeFigureOut">
              <a:rPr lang="en-US"/>
              <a:pPr>
                <a:defRPr/>
              </a:pPr>
              <a:t>9/11/16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17F67-0B6A-4D8B-8EEB-BD9FE37CD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132293057-5.jpg"/>
          <p:cNvPicPr>
            <a:picLocks noChangeAspect="1"/>
          </p:cNvPicPr>
          <p:nvPr userDrawn="1"/>
        </p:nvPicPr>
        <p:blipFill>
          <a:blip r:embed="rId2" cstate="print"/>
          <a:srcRect l="24487" r="2330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 userDrawn="1"/>
        </p:nvSpPr>
        <p:spPr>
          <a:xfrm>
            <a:off x="228600" y="2667000"/>
            <a:ext cx="8686800" cy="3962400"/>
          </a:xfrm>
          <a:prstGeom prst="round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9803FB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E2BEC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20B1B-7B37-4AFF-BE7B-D06F9362712F}" type="datetimeFigureOut">
              <a:rPr lang="en-US"/>
              <a:pPr>
                <a:defRPr/>
              </a:pPr>
              <a:t>9/11/16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7914E-81D1-4F72-B659-9F28D05FE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p132293057-5.jpg"/>
          <p:cNvPicPr>
            <a:picLocks noChangeAspect="1"/>
          </p:cNvPicPr>
          <p:nvPr userDrawn="1"/>
        </p:nvPicPr>
        <p:blipFill>
          <a:blip r:embed="rId2" cstate="print"/>
          <a:srcRect l="24487" r="2330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 userDrawn="1"/>
        </p:nvSpPr>
        <p:spPr>
          <a:xfrm>
            <a:off x="228600" y="0"/>
            <a:ext cx="8686800" cy="6781800"/>
          </a:xfrm>
          <a:prstGeom prst="round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19E8B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EC0203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EC0203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EC0203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EC0203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EC0203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1DD4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1DD4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1DD4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1DD4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1DD4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A4DB3-C386-4D0B-BC81-09E8E1A63928}" type="datetimeFigureOut">
              <a:rPr lang="en-US"/>
              <a:pPr>
                <a:defRPr/>
              </a:pPr>
              <a:t>9/11/16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8576-10D9-4C0B-AE1B-E70078990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132293057-5.jpg"/>
          <p:cNvPicPr>
            <a:picLocks noChangeAspect="1"/>
          </p:cNvPicPr>
          <p:nvPr userDrawn="1"/>
        </p:nvPicPr>
        <p:blipFill>
          <a:blip r:embed="rId2" cstate="print"/>
          <a:srcRect l="24487" r="2330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 userDrawn="1"/>
        </p:nvSpPr>
        <p:spPr>
          <a:xfrm>
            <a:off x="228600" y="0"/>
            <a:ext cx="8686800" cy="6781800"/>
          </a:xfrm>
          <a:prstGeom prst="round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19E8B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AF83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EC0203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EC0203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EC0203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EC0203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EC0203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AF83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1DD4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1DD4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1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1DD4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1DD4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1DD4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B9F8F-8A08-47C7-939F-49E2F2195107}" type="datetimeFigureOut">
              <a:rPr lang="en-US"/>
              <a:pPr>
                <a:defRPr/>
              </a:pPr>
              <a:t>9/11/16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F4E5D-F470-4E6A-871C-29D71714D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p132293057-5.jpg"/>
          <p:cNvPicPr>
            <a:picLocks noChangeAspect="1"/>
          </p:cNvPicPr>
          <p:nvPr userDrawn="1"/>
        </p:nvPicPr>
        <p:blipFill>
          <a:blip r:embed="rId2" cstate="print"/>
          <a:srcRect l="24487" r="2330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 userDrawn="1"/>
        </p:nvSpPr>
        <p:spPr>
          <a:xfrm>
            <a:off x="228600" y="-76200"/>
            <a:ext cx="8686800" cy="2209800"/>
          </a:xfrm>
          <a:prstGeom prst="round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1DD4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41197-8205-46D9-A915-86A6DD5669BB}" type="datetimeFigureOut">
              <a:rPr lang="en-US"/>
              <a:pPr>
                <a:defRPr/>
              </a:pPr>
              <a:t>9/11/16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79357-064B-4A3D-80D3-AF62FF7EB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132293057-5.jpg"/>
          <p:cNvPicPr>
            <a:picLocks noChangeAspect="1"/>
          </p:cNvPicPr>
          <p:nvPr userDrawn="1"/>
        </p:nvPicPr>
        <p:blipFill>
          <a:blip r:embed="rId2" cstate="print"/>
          <a:srcRect l="24487" r="2330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D58AB-91B1-4551-8DEC-4E39FE5801AE}" type="datetimeFigureOut">
              <a:rPr lang="en-US"/>
              <a:pPr>
                <a:defRPr/>
              </a:pPr>
              <a:t>9/11/16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2A9DD-6803-451F-B5A6-D2DDB6BDA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p132293057-5.jpg"/>
          <p:cNvPicPr>
            <a:picLocks noChangeAspect="1"/>
          </p:cNvPicPr>
          <p:nvPr userDrawn="1"/>
        </p:nvPicPr>
        <p:blipFill>
          <a:blip r:embed="rId2" cstate="print"/>
          <a:srcRect l="24487" r="2330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 userDrawn="1"/>
        </p:nvSpPr>
        <p:spPr>
          <a:xfrm>
            <a:off x="228600" y="0"/>
            <a:ext cx="8686800" cy="6781800"/>
          </a:xfrm>
          <a:prstGeom prst="round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AF83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1DD4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>
              <a:defRPr sz="2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1DD4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2pPr>
            <a:lvl3pPr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1DD4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3pPr>
            <a:lvl4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1DD4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4pPr>
            <a:lvl5pPr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1DD4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EC0203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3BCCF-0222-4B92-AB60-CF233C7E945D}" type="datetimeFigureOut">
              <a:rPr lang="en-US"/>
              <a:pPr>
                <a:defRPr/>
              </a:pPr>
              <a:t>9/11/16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7E040-2EC4-4EE9-8E6E-04B609035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p132293057-5.jpg"/>
          <p:cNvPicPr>
            <a:picLocks noChangeAspect="1"/>
          </p:cNvPicPr>
          <p:nvPr userDrawn="1"/>
        </p:nvPicPr>
        <p:blipFill>
          <a:blip r:embed="rId2" cstate="print"/>
          <a:srcRect l="24487" r="2330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 userDrawn="1"/>
        </p:nvSpPr>
        <p:spPr>
          <a:xfrm>
            <a:off x="762000" y="-457200"/>
            <a:ext cx="7467600" cy="7467600"/>
          </a:xfrm>
          <a:prstGeom prst="roundRect">
            <a:avLst/>
          </a:prstGeom>
          <a:solidFill>
            <a:srgbClr val="FFFFFF">
              <a:alpha val="30196"/>
            </a:srgb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E2BEC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3621FC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D143D-338D-404D-8E6E-842081698609}" type="datetimeFigureOut">
              <a:rPr lang="en-US"/>
              <a:pPr>
                <a:defRPr/>
              </a:pPr>
              <a:t>9/11/16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7DDAB-DDBE-4269-BCA7-046BF45E1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B72622-C40C-40C9-85DC-6F5C893AA132}" type="datetimeFigureOut">
              <a:rPr lang="en-US"/>
              <a:pPr>
                <a:defRPr/>
              </a:pPr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4D75A5-9BD8-4D10-BC6A-56FEB804B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Chemical And Physical Change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Chemical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 change which results in the formation of a new substance.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  <p:pic>
        <p:nvPicPr>
          <p:cNvPr id="1027" name="Picture 3" descr="C:\Users\Mom\AppData\Local\Microsoft\Windows\Temporary Internet Files\Content.IE5\0OCRUJ46\MP90018264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895600"/>
            <a:ext cx="5231642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 of matter </a:t>
            </a:r>
            <a:r>
              <a:rPr lang="en-US" dirty="0" err="1" smtClean="0"/>
              <a:t>thatn</a:t>
            </a:r>
            <a:r>
              <a:rPr lang="en-US" dirty="0" smtClean="0"/>
              <a:t> can only be observed when one substance changes into a different substance, such as iron to rust.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50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of Chemical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 substance is formed.</a:t>
            </a:r>
          </a:p>
          <a:p>
            <a:r>
              <a:rPr lang="en-US" dirty="0" smtClean="0"/>
              <a:t>A precipitate is formed.</a:t>
            </a:r>
          </a:p>
          <a:p>
            <a:r>
              <a:rPr lang="en-US" dirty="0" smtClean="0"/>
              <a:t>A gas is produced.</a:t>
            </a:r>
          </a:p>
          <a:p>
            <a:r>
              <a:rPr lang="en-US" dirty="0" smtClean="0"/>
              <a:t>Observable changes in properties—ex. Bread dough rising.</a:t>
            </a:r>
          </a:p>
          <a:p>
            <a:r>
              <a:rPr lang="en-US" dirty="0" smtClean="0"/>
              <a:t>Color change—be careful with this one.</a:t>
            </a:r>
          </a:p>
          <a:p>
            <a:r>
              <a:rPr lang="en-US" dirty="0" smtClean="0"/>
              <a:t>Flammability—the ability to burn.</a:t>
            </a:r>
          </a:p>
          <a:p>
            <a:r>
              <a:rPr lang="en-US" dirty="0" smtClean="0"/>
              <a:t>Ability to rust—reaction with oxygen to produce rust.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change which does NOT result in the formation of a new substance.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 descr="C:\Users\Mom\AppData\Local\Microsoft\Windows\Temporary Internet Files\Content.IE5\2F0QLIQS\MP90042792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124200"/>
            <a:ext cx="4191000" cy="30613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 of matter than can be seen through direct observation such as density, melting point, and boiling point, brittleness, ductility, transparency, and elasticity.</a:t>
            </a:r>
          </a:p>
        </p:txBody>
      </p:sp>
    </p:spTree>
    <p:extLst>
      <p:ext uri="{BB962C8B-B14F-4D97-AF65-F5344CB8AC3E}">
        <p14:creationId xmlns:p14="http://schemas.microsoft.com/office/powerpoint/2010/main" val="2857354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Physical Properties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r>
              <a:rPr lang="en-US" dirty="0" smtClean="0"/>
              <a:t>Melting </a:t>
            </a:r>
            <a:r>
              <a:rPr lang="en-US" dirty="0"/>
              <a:t>point: temperature at which a substance goes from solid to liquid</a:t>
            </a:r>
            <a:r>
              <a:rPr lang="en-US" dirty="0" smtClean="0"/>
              <a:t>.</a:t>
            </a:r>
          </a:p>
          <a:p>
            <a:r>
              <a:rPr lang="en-US" dirty="0"/>
              <a:t>Density: mass per unit of </a:t>
            </a:r>
            <a:r>
              <a:rPr lang="en-US" dirty="0" smtClean="0"/>
              <a:t>volume</a:t>
            </a:r>
            <a:endParaRPr lang="en-US" dirty="0"/>
          </a:p>
          <a:p>
            <a:r>
              <a:rPr lang="en-US" dirty="0"/>
              <a:t>Boiling point: temperature at which a substance goes from a liquid to a gas.</a:t>
            </a:r>
          </a:p>
          <a:p>
            <a:r>
              <a:rPr lang="en-US" dirty="0" smtClean="0"/>
              <a:t>Brittleness: tendency to crack or break</a:t>
            </a:r>
          </a:p>
          <a:p>
            <a:r>
              <a:rPr lang="en-US" dirty="0" smtClean="0"/>
              <a:t>Ductility: ability to bend without breaking</a:t>
            </a:r>
          </a:p>
          <a:p>
            <a:r>
              <a:rPr lang="en-US" dirty="0" smtClean="0"/>
              <a:t>Elasticity: ability to be stretched or compressed then return to its original size</a:t>
            </a:r>
          </a:p>
          <a:p>
            <a:r>
              <a:rPr lang="en-US" dirty="0" smtClean="0"/>
              <a:t>Transparency: the property of letting light pass through something.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85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Physical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cutting </a:t>
            </a:r>
          </a:p>
          <a:p>
            <a:r>
              <a:rPr lang="en-US" dirty="0" smtClean="0"/>
              <a:t>mixing </a:t>
            </a:r>
          </a:p>
          <a:p>
            <a:r>
              <a:rPr lang="en-US" dirty="0" smtClean="0"/>
              <a:t>tearing</a:t>
            </a:r>
          </a:p>
          <a:p>
            <a:r>
              <a:rPr lang="en-US" dirty="0" smtClean="0"/>
              <a:t> folding</a:t>
            </a:r>
          </a:p>
          <a:p>
            <a:r>
              <a:rPr lang="en-US" dirty="0" smtClean="0"/>
              <a:t> bending</a:t>
            </a:r>
          </a:p>
          <a:p>
            <a:r>
              <a:rPr lang="en-US" dirty="0" smtClean="0"/>
              <a:t> flattening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changes in state are physical!!!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Freezing</a:t>
            </a:r>
          </a:p>
          <a:p>
            <a:r>
              <a:rPr lang="en-US" dirty="0" smtClean="0"/>
              <a:t>Boiling</a:t>
            </a:r>
          </a:p>
          <a:p>
            <a:r>
              <a:rPr lang="en-US" dirty="0" smtClean="0"/>
              <a:t>Evaporating</a:t>
            </a:r>
          </a:p>
          <a:p>
            <a:r>
              <a:rPr lang="en-US" dirty="0" smtClean="0"/>
              <a:t>Condensing</a:t>
            </a:r>
          </a:p>
          <a:p>
            <a:r>
              <a:rPr lang="en-US" dirty="0" smtClean="0"/>
              <a:t>Melting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C:\Users\Mom\AppData\Local\Microsoft\Windows\Temporary Internet Files\Content.IE5\WE3KEKEQ\MP9004388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199" y="3429000"/>
            <a:ext cx="3606393" cy="2859192"/>
          </a:xfrm>
          <a:prstGeom prst="rect">
            <a:avLst/>
          </a:prstGeom>
          <a:noFill/>
        </p:spPr>
      </p:pic>
      <p:pic>
        <p:nvPicPr>
          <p:cNvPr id="3075" name="Picture 3" descr="C:\Users\Mom\AppData\Local\Microsoft\Windows\Temporary Internet Files\Content.IE5\0OCRUJ46\MP90044478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981200"/>
            <a:ext cx="2971800" cy="22948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P101947652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F87F188-9B01-42FF-98CE-82A6A578FA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TP101947652_template</Template>
  <TotalTime>208</TotalTime>
  <Words>256</Words>
  <Application>Microsoft Macintosh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TP101947652_template</vt:lpstr>
      <vt:lpstr>Chemical And Physical Change</vt:lpstr>
      <vt:lpstr>Chemical Change</vt:lpstr>
      <vt:lpstr>Chemical Property</vt:lpstr>
      <vt:lpstr>Evidence of Chemical Change</vt:lpstr>
      <vt:lpstr>Physical Change</vt:lpstr>
      <vt:lpstr>Physical Property</vt:lpstr>
      <vt:lpstr>Physical Properties cont.</vt:lpstr>
      <vt:lpstr>Examples of Physical Change</vt:lpstr>
      <vt:lpstr>All changes in state are physical!!!</vt:lpstr>
    </vt:vector>
  </TitlesOfParts>
  <Company>Arkansas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Mom</dc:creator>
  <cp:lastModifiedBy>Steven Diadiun</cp:lastModifiedBy>
  <cp:revision>12</cp:revision>
  <dcterms:created xsi:type="dcterms:W3CDTF">2011-02-16T18:50:13Z</dcterms:created>
  <dcterms:modified xsi:type="dcterms:W3CDTF">2016-09-12T02:32:12Z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TC101947653</vt:lpwstr>
  </property>
</Properties>
</file>