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6C0A-292D-DA4D-9BE9-58AB5FE22612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5B6C-5D93-1645-8A68-D0150CF2B9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47" y="2598003"/>
            <a:ext cx="7580027" cy="17543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smtClean="0"/>
              <a:t>1. What </a:t>
            </a:r>
            <a:r>
              <a:rPr lang="en-US" sz="3600" dirty="0"/>
              <a:t>is the atmosphere and what</a:t>
            </a:r>
            <a:r>
              <a:rPr lang="en-US" sz="3600" dirty="0" smtClean="0"/>
              <a:t> does </a:t>
            </a:r>
            <a:r>
              <a:rPr lang="en-US" sz="3600" dirty="0"/>
              <a:t>it do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2</a:t>
            </a:r>
            <a:r>
              <a:rPr lang="en-US" sz="3600" dirty="0"/>
              <a:t>. What gases are in the atmosphere?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3630" y="810598"/>
            <a:ext cx="2436973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 smtClean="0"/>
              <a:t>Do Now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7118"/>
            <a:ext cx="825500" cy="1130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51092" y="288032"/>
            <a:ext cx="7469402" cy="10772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Atmosphere = a thin layer of air that</a:t>
            </a:r>
            <a:r>
              <a:rPr lang="en-US" sz="3200" dirty="0" smtClean="0"/>
              <a:t> forms </a:t>
            </a:r>
            <a:r>
              <a:rPr lang="en-US" sz="3200" dirty="0"/>
              <a:t>a protective layer around the Earth.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54" y="1365250"/>
            <a:ext cx="5566312" cy="412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3656" y="1365250"/>
            <a:ext cx="3657600" cy="4127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91692" y="5728229"/>
            <a:ext cx="5976666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/>
              <a:t>But, protects Earth from what?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655" y="2920065"/>
            <a:ext cx="3060700" cy="3352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6813" y="1091982"/>
            <a:ext cx="8509798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….</a:t>
            </a:r>
            <a:r>
              <a:rPr lang="en-US" sz="2800" dirty="0"/>
              <a:t>too much heat from the sun during the </a:t>
            </a:r>
            <a:r>
              <a:rPr lang="en-US" sz="2800" dirty="0" smtClean="0"/>
              <a:t>day</a:t>
            </a:r>
          </a:p>
          <a:p>
            <a:r>
              <a:rPr lang="en-US" sz="2800" dirty="0" smtClean="0"/>
              <a:t>.</a:t>
            </a:r>
            <a:r>
              <a:rPr lang="en-US" sz="2800" dirty="0"/>
              <a:t>...being too cold at night (keeps in heat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.</a:t>
            </a:r>
            <a:r>
              <a:rPr lang="en-US" sz="2800" dirty="0"/>
              <a:t>...from the sun's harmful rays.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89966" y="0"/>
            <a:ext cx="3866814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/>
              <a:t>Protection from...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24" y="2476977"/>
            <a:ext cx="1207404" cy="41738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9966" y="2920065"/>
            <a:ext cx="3532689" cy="37307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151" y="2596418"/>
            <a:ext cx="4029184" cy="42232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42220" y="216160"/>
            <a:ext cx="6074500" cy="5847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What gases are in the atmosphere?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26758"/>
            <a:ext cx="6359634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Nitrogen - 78</a:t>
            </a:r>
            <a:r>
              <a:rPr lang="en-US" sz="3200" dirty="0" smtClean="0"/>
              <a:t>%</a:t>
            </a:r>
          </a:p>
          <a:p>
            <a:r>
              <a:rPr lang="en-US" sz="3200" dirty="0" smtClean="0"/>
              <a:t>Oxygen </a:t>
            </a:r>
            <a:r>
              <a:rPr lang="en-US" sz="3200" dirty="0"/>
              <a:t>- 21</a:t>
            </a:r>
            <a:r>
              <a:rPr lang="en-US" sz="3200" dirty="0" smtClean="0"/>
              <a:t>%</a:t>
            </a:r>
          </a:p>
          <a:p>
            <a:r>
              <a:rPr lang="en-US" sz="3200" dirty="0" smtClean="0"/>
              <a:t>Other </a:t>
            </a:r>
            <a:r>
              <a:rPr lang="en-US" sz="3200" dirty="0"/>
              <a:t>(Argon, Carbon Dioxide...) - 1%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633921"/>
            <a:ext cx="2823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can try to draw this on a pie chart?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027" y="-8043"/>
            <a:ext cx="5377030" cy="74465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68213" y="175630"/>
            <a:ext cx="4752022" cy="5847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5 Layers of the Atmosphere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536" y="-412637"/>
            <a:ext cx="5662913" cy="78610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3536" y="0"/>
            <a:ext cx="3789619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What happens in each layer?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10" y="661987"/>
            <a:ext cx="1006284" cy="1147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10" y="2237036"/>
            <a:ext cx="1284556" cy="8944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110" y="3451447"/>
            <a:ext cx="1070804" cy="10542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562" y="4881361"/>
            <a:ext cx="1285104" cy="907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0057" y="824107"/>
            <a:ext cx="1233392" cy="122217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10057" y="2762136"/>
            <a:ext cx="7803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Ozone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6449" y="3843772"/>
            <a:ext cx="1298777" cy="13237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450" y="571500"/>
            <a:ext cx="54991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137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Jordan Stenzel</dc:creator>
  <cp:lastModifiedBy>Steven Diadiun</cp:lastModifiedBy>
  <cp:revision>5</cp:revision>
  <dcterms:created xsi:type="dcterms:W3CDTF">2012-07-11T00:59:46Z</dcterms:created>
  <dcterms:modified xsi:type="dcterms:W3CDTF">2017-03-18T21:39:51Z</dcterms:modified>
</cp:coreProperties>
</file>